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61" r:id="rId6"/>
    <p:sldId id="262" r:id="rId7"/>
    <p:sldId id="259" r:id="rId8"/>
    <p:sldId id="260" r:id="rId9"/>
  </p:sldIdLst>
  <p:sldSz cx="9144000" cy="5143500" type="screen16x9"/>
  <p:notesSz cx="6858000" cy="9144000"/>
  <p:embeddedFontLst>
    <p:embeddedFont>
      <p:font typeface="EB Garamond" charset="0"/>
      <p:regular r:id="rId11"/>
      <p:bold r:id="rId12"/>
      <p:italic r:id="rId13"/>
      <p:boldItalic r:id="rId14"/>
    </p:embeddedFont>
    <p:embeddedFont>
      <p:font typeface="EB Garamond SemiBold" charset="0"/>
      <p:regular r:id="rId15"/>
      <p:bold r:id="rId16"/>
      <p:italic r:id="rId17"/>
      <p:boldItalic r:id="rId18"/>
    </p:embeddedFont>
    <p:embeddedFont>
      <p:font typeface="Verdana" pitchFamily="34" charset="0"/>
      <p:regular r:id="rId19"/>
      <p:bold r:id="rId20"/>
      <p:italic r:id="rId21"/>
      <p:boldItalic r:id="rId22"/>
    </p:embeddedFont>
    <p:embeddedFont>
      <p:font typeface="Public Sans" charset="0"/>
      <p:regular r:id="rId23"/>
      <p:bold r:id="rId24"/>
      <p:italic r:id="rId25"/>
      <p:boldItalic r:id="rId26"/>
    </p:embeddedFont>
    <p:embeddedFont>
      <p:font typeface="Roboto" charset="0"/>
      <p:regular r:id="rId27"/>
      <p:bold r:id="rId28"/>
      <p:italic r:id="rId29"/>
      <p:boldItalic r:id="rId30"/>
    </p:embeddedFont>
    <p:embeddedFont>
      <p:font typeface="Arial Black" pitchFamily="34" charset="0"/>
      <p:bold r:id="rId31"/>
    </p:embeddedFont>
    <p:embeddedFont>
      <p:font typeface="EB Garamond Medium" charset="0"/>
      <p:regular r:id="rId32"/>
      <p:bold r:id="rId33"/>
      <p:italic r:id="rId34"/>
      <p:boldItalic r:id="rId35"/>
    </p:embeddedFont>
    <p:embeddedFont>
      <p:font typeface="Calibri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F70598A-799D-46BF-9688-61B01A1D5F23}">
          <p14:sldIdLst>
            <p14:sldId id="256"/>
            <p14:sldId id="263"/>
            <p14:sldId id="257"/>
          </p14:sldIdLst>
        </p14:section>
        <p14:section name="Untitled Section" id="{9BF59EDA-AE33-4FC1-A0DB-AC72BD743188}">
          <p14:sldIdLst>
            <p14:sldId id="258"/>
            <p14:sldId id="261"/>
            <p14:sldId id="262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jU+83RK5+yVKrYVihExZFs4FNE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1" d="100"/>
          <a:sy n="121" d="100"/>
        </p:scale>
        <p:origin x="-346" y="-5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62243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Portfolio </a:t>
            </a:r>
            <a:r>
              <a:rPr lang="en-US" dirty="0"/>
              <a:t>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9A4148AB-6C93-C4CB-728D-FEB4A773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824" y="2052267"/>
            <a:ext cx="5032917" cy="1882257"/>
          </a:xfrm>
        </p:spPr>
        <p:txBody>
          <a:bodyPr/>
          <a:lstStyle/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Team Members:   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</a:t>
            </a:r>
            <a:r>
              <a:rPr lang="en-IN" dirty="0" err="1" smtClean="0">
                <a:latin typeface="Arial Black" panose="020B0A04020102020204" pitchFamily="34" charset="0"/>
              </a:rPr>
              <a:t>E.Pugazhenthi</a:t>
            </a:r>
            <a:r>
              <a:rPr lang="en-IN" dirty="0" smtClean="0">
                <a:latin typeface="Arial Black" panose="020B0A04020102020204" pitchFamily="34" charset="0"/>
              </a:rPr>
              <a:t> </a:t>
            </a:r>
            <a:r>
              <a:rPr lang="en-IN" dirty="0">
                <a:latin typeface="Arial Black" panose="020B0A04020102020204" pitchFamily="34" charset="0"/>
              </a:rPr>
              <a:t>(</a:t>
            </a:r>
            <a:r>
              <a:rPr lang="en-IN" dirty="0" smtClean="0">
                <a:latin typeface="Arial Black" panose="020B0A04020102020204" pitchFamily="34" charset="0"/>
              </a:rPr>
              <a:t>111420104079)   </a:t>
            </a:r>
            <a:endParaRPr lang="en-IN" dirty="0">
              <a:latin typeface="Arial Black" panose="020B0A04020102020204" pitchFamily="34" charset="0"/>
            </a:endParaRP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</a:t>
            </a:r>
            <a:r>
              <a:rPr lang="en-IN" dirty="0" smtClean="0">
                <a:latin typeface="Arial Black" panose="020B0A04020102020204" pitchFamily="34" charset="0"/>
              </a:rPr>
              <a:t>      </a:t>
            </a:r>
            <a:r>
              <a:rPr lang="en-IN" dirty="0" err="1" smtClean="0">
                <a:latin typeface="Arial Black" panose="020B0A04020102020204" pitchFamily="34" charset="0"/>
              </a:rPr>
              <a:t>K.Thirumoorthy</a:t>
            </a:r>
            <a:r>
              <a:rPr lang="en-IN" dirty="0" smtClean="0">
                <a:latin typeface="Arial Black" panose="020B0A04020102020204" pitchFamily="34" charset="0"/>
              </a:rPr>
              <a:t> </a:t>
            </a:r>
            <a:r>
              <a:rPr lang="en-IN" dirty="0" smtClean="0">
                <a:latin typeface="Arial Black" panose="020B0A04020102020204" pitchFamily="34" charset="0"/>
              </a:rPr>
              <a:t>(</a:t>
            </a:r>
            <a:r>
              <a:rPr lang="en-IN" dirty="0" smtClean="0">
                <a:latin typeface="Arial Black" panose="020B0A04020102020204" pitchFamily="34" charset="0"/>
              </a:rPr>
              <a:t>111420104097)</a:t>
            </a:r>
            <a:endParaRPr lang="en-IN" dirty="0">
              <a:latin typeface="Arial Black" panose="020B0A04020102020204" pitchFamily="34" charset="0"/>
            </a:endParaRPr>
          </a:p>
          <a:p>
            <a:pPr marL="133350" indent="0">
              <a:buNone/>
            </a:pPr>
            <a:r>
              <a:rPr lang="en-IN" dirty="0" smtClean="0">
                <a:latin typeface="Arial Black" panose="020B0A04020102020204" pitchFamily="34" charset="0"/>
              </a:rPr>
              <a:t>          </a:t>
            </a:r>
            <a:r>
              <a:rPr lang="en-IN" dirty="0" smtClean="0">
                <a:latin typeface="Arial Black" panose="020B0A04020102020204" pitchFamily="34" charset="0"/>
              </a:rPr>
              <a:t>N. </a:t>
            </a:r>
            <a:r>
              <a:rPr lang="en-IN" dirty="0" err="1" smtClean="0">
                <a:latin typeface="Arial Black" panose="020B0A04020102020204" pitchFamily="34" charset="0"/>
              </a:rPr>
              <a:t>Rohith</a:t>
            </a:r>
            <a:r>
              <a:rPr lang="en-IN" dirty="0" smtClean="0">
                <a:latin typeface="Arial Black" panose="020B0A04020102020204" pitchFamily="34" charset="0"/>
              </a:rPr>
              <a:t>(111420104067)</a:t>
            </a:r>
          </a:p>
          <a:p>
            <a:pPr marL="133350" indent="0">
              <a:buNone/>
            </a:pP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smtClean="0">
                <a:latin typeface="Arial Black" panose="020B0A04020102020204" pitchFamily="34" charset="0"/>
              </a:rPr>
              <a:t>         </a:t>
            </a:r>
            <a:r>
              <a:rPr lang="en-US" dirty="0" err="1" smtClean="0">
                <a:latin typeface="Arial Black" panose="020B0A04020102020204" pitchFamily="34" charset="0"/>
              </a:rPr>
              <a:t>M.Giridhar</a:t>
            </a:r>
            <a:r>
              <a:rPr lang="en-US" smtClean="0">
                <a:latin typeface="Arial Black" panose="020B0A04020102020204" pitchFamily="34" charset="0"/>
              </a:rPr>
              <a:t> (111420104064)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BFF82B2-AC6E-21E8-AAE8-561B5D74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63" y="474892"/>
            <a:ext cx="4172893" cy="73129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Portfolio </a:t>
            </a:r>
            <a:r>
              <a:rPr lang="en-IN" dirty="0"/>
              <a:t>website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Name</a:t>
            </a:r>
            <a:r>
              <a:rPr lang="en-IN" dirty="0"/>
              <a:t>: 24*7Dream.com</a:t>
            </a:r>
          </a:p>
        </p:txBody>
      </p:sp>
    </p:spTree>
    <p:extLst>
      <p:ext uri="{BB962C8B-B14F-4D97-AF65-F5344CB8AC3E}">
        <p14:creationId xmlns:p14="http://schemas.microsoft.com/office/powerpoint/2010/main" val="258644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</a:t>
            </a: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A portfolio website is an online display of the work, abilities, and successes of a person or organization. Professionals, artists, designers, writers, and many more can showcase their greatest works and accomplishments to a worldwide audience on this internet platform. These websites usually have a "About Me" page, contact details, well-organized project sections, and a well-designed layout. They seek to present a complete picture of a person's abilities, inventiveness, and credentials. Portfolio websites are a useful tool for drawing in prospective customers, jobs, and partners in addition to being an efficient way to promote oneself. They are essential for building a credible online presence, creating a good first impression, and communicating the core of one's identity and body of work to the online </a:t>
            </a:r>
            <a:r>
              <a:rPr lang="en-US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community.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3202567-4826-09A5-D5E6-FE3B86480DB0}"/>
              </a:ext>
            </a:extLst>
          </p:cNvPr>
          <p:cNvSpPr txBox="1"/>
          <p:nvPr/>
        </p:nvSpPr>
        <p:spPr>
          <a:xfrm>
            <a:off x="721111" y="260195"/>
            <a:ext cx="54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“Portfolio”:</a:t>
            </a:r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E15C6BD-991D-9723-B80B-83A105F2E0FC}"/>
              </a:ext>
            </a:extLst>
          </p:cNvPr>
          <p:cNvSpPr txBox="1"/>
          <p:nvPr/>
        </p:nvSpPr>
        <p:spPr>
          <a:xfrm>
            <a:off x="825189" y="1202144"/>
            <a:ext cx="79768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1. INTRODUCTION:</a:t>
            </a:r>
          </a:p>
          <a:p>
            <a:r>
              <a:rPr lang="en-IN" sz="1100" dirty="0"/>
              <a:t>        </a:t>
            </a:r>
          </a:p>
          <a:p>
            <a:pPr algn="just"/>
            <a:r>
              <a:rPr lang="en-US" sz="1100" dirty="0">
                <a:solidFill>
                  <a:srgbClr val="222222"/>
                </a:solidFill>
                <a:latin typeface="Verdana" panose="020B0604030504040204" pitchFamily="34" charset="0"/>
              </a:rPr>
              <a:t>           A portfolio website is a dynamic, customized digital platform that enables professionals, companies, and individuals to select and present their accomplishments, abilities, and work to a worldwide </a:t>
            </a:r>
            <a:r>
              <a:rPr lang="en-US" sz="1100" dirty="0" smtClean="0">
                <a:solidFill>
                  <a:srgbClr val="222222"/>
                </a:solidFill>
                <a:latin typeface="Verdana" panose="020B0604030504040204" pitchFamily="34" charset="0"/>
              </a:rPr>
              <a:t>audience. Creating </a:t>
            </a:r>
            <a:r>
              <a:rPr lang="en-US" sz="1100" dirty="0">
                <a:solidFill>
                  <a:srgbClr val="222222"/>
                </a:solidFill>
                <a:latin typeface="Verdana" panose="020B0604030504040204" pitchFamily="34" charset="0"/>
              </a:rPr>
              <a:t>a captivating story about your experience and individuality through a portfolio website is a priceless chance for anyone looking for work, be they a developer, writer, photographer, artist, or designer. These websites let you create a strong online presence that reflects your individual abilities and accomplishments, make an impact, draw in prospective customers or employers, and use well-designed layouts, captivating images, and well-organized </a:t>
            </a:r>
            <a:r>
              <a:rPr lang="en-US" sz="1100" dirty="0" smtClean="0">
                <a:solidFill>
                  <a:srgbClr val="222222"/>
                </a:solidFill>
                <a:latin typeface="Verdana" panose="020B0604030504040204" pitchFamily="34" charset="0"/>
              </a:rPr>
              <a:t>content.</a:t>
            </a:r>
            <a:r>
              <a:rPr lang="en-IN" sz="1100" dirty="0" smtClean="0"/>
              <a:t> </a:t>
            </a:r>
            <a:endParaRPr lang="en-IN" sz="1100" dirty="0"/>
          </a:p>
          <a:p>
            <a:endParaRPr lang="en-IN" sz="1100" dirty="0"/>
          </a:p>
          <a:p>
            <a:r>
              <a:rPr lang="en-IN" sz="1200" dirty="0"/>
              <a:t>2. PURPOSE:</a:t>
            </a:r>
          </a:p>
          <a:p>
            <a:r>
              <a:rPr lang="en-IN" sz="1100" dirty="0"/>
              <a:t>          </a:t>
            </a:r>
          </a:p>
          <a:p>
            <a:r>
              <a:rPr lang="en-IN" sz="1200" dirty="0"/>
              <a:t>             </a:t>
            </a:r>
            <a:r>
              <a:rPr lang="en-US" sz="1200" dirty="0"/>
              <a:t>A portfolio website is meant to present your accomplishments, abilities, and work in an eye-catching and well-organized way. It is an effective tool for building a professional web presence, attracting employers or clients, and personal branding. A portfolio website is a dynamic way to show off your skills to a worldwide audience and leave a lasting impression, regardless of whether you are a freelancer, artist, designer, or corporation.</a:t>
            </a:r>
            <a:endParaRPr lang="en-US" sz="1200" dirty="0">
              <a:solidFill>
                <a:srgbClr val="707070"/>
              </a:solidFill>
              <a:latin typeface="Roboto" panose="020F05020202040302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F980BF7-C7CD-92F1-894F-0B1C4417B9DA}"/>
              </a:ext>
            </a:extLst>
          </p:cNvPr>
          <p:cNvSpPr txBox="1"/>
          <p:nvPr/>
        </p:nvSpPr>
        <p:spPr>
          <a:xfrm>
            <a:off x="1300976" y="371148"/>
            <a:ext cx="3352800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IN" dirty="0"/>
              <a:t>                                                                                                                                                       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</a:t>
            </a:r>
            <a:r>
              <a:rPr lang="en-IN" sz="1100" dirty="0" smtClean="0"/>
              <a:t>Web Development platform.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</a:t>
            </a:r>
            <a:r>
              <a:rPr lang="en-IN" sz="1100" dirty="0" smtClean="0"/>
              <a:t>Text Editor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</a:t>
            </a:r>
            <a:r>
              <a:rPr lang="en-IN" sz="1100" dirty="0" smtClean="0"/>
              <a:t>  Image editing software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</a:t>
            </a:r>
            <a:r>
              <a:rPr lang="en-IN" sz="1100" dirty="0" smtClean="0"/>
              <a:t>     web hosting service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      Domain name register(DNR)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      FTP client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</a:t>
            </a:r>
            <a:r>
              <a:rPr lang="en-IN" sz="1100" dirty="0" smtClean="0"/>
              <a:t>     Analytics tool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 </a:t>
            </a:r>
            <a:r>
              <a:rPr lang="en-US" sz="1100" dirty="0" smtClean="0"/>
              <a:t>     SEO tools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 </a:t>
            </a:r>
            <a:r>
              <a:rPr lang="en-US" sz="1100" dirty="0" smtClean="0"/>
              <a:t>     Security software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8652C7F-9CCF-786C-DB21-EEFBF25ADBFF}"/>
              </a:ext>
            </a:extLst>
          </p:cNvPr>
          <p:cNvSpPr txBox="1"/>
          <p:nvPr/>
        </p:nvSpPr>
        <p:spPr>
          <a:xfrm>
            <a:off x="706244" y="602165"/>
            <a:ext cx="394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3. SOFTWARE REQUIREMENTS: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ED0E151-8552-88C7-9B81-34C8B9281CDE}"/>
              </a:ext>
            </a:extLst>
          </p:cNvPr>
          <p:cNvSpPr txBox="1"/>
          <p:nvPr/>
        </p:nvSpPr>
        <p:spPr>
          <a:xfrm>
            <a:off x="706244" y="2571750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4. HARDWARE REQUIREMENTS: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6783763-F2ED-B9B0-C104-91608C5E1544}"/>
              </a:ext>
            </a:extLst>
          </p:cNvPr>
          <p:cNvSpPr txBox="1"/>
          <p:nvPr/>
        </p:nvSpPr>
        <p:spPr>
          <a:xfrm>
            <a:off x="1300976" y="2979134"/>
            <a:ext cx="28101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Web/Application Servers Database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Server Load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External </a:t>
            </a:r>
            <a:r>
              <a:rPr lang="en-US" sz="1100" dirty="0"/>
              <a:t>Storage </a:t>
            </a:r>
          </a:p>
        </p:txBody>
      </p:sp>
    </p:spTree>
    <p:extLst>
      <p:ext uri="{BB962C8B-B14F-4D97-AF65-F5344CB8AC3E}">
        <p14:creationId xmlns:p14="http://schemas.microsoft.com/office/powerpoint/2010/main" val="391016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13BAC5F-0045-67EF-CBD3-51C6398802FB}"/>
              </a:ext>
            </a:extLst>
          </p:cNvPr>
          <p:cNvSpPr txBox="1"/>
          <p:nvPr/>
        </p:nvSpPr>
        <p:spPr>
          <a:xfrm>
            <a:off x="691376" y="258410"/>
            <a:ext cx="35014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5. FUNCTIONAL REQUIREMENTS: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2E914E5-EDF0-122D-CDD9-40D343980D60}"/>
              </a:ext>
            </a:extLst>
          </p:cNvPr>
          <p:cNvSpPr txBox="1"/>
          <p:nvPr/>
        </p:nvSpPr>
        <p:spPr>
          <a:xfrm>
            <a:off x="1457094" y="646189"/>
            <a:ext cx="293833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User </a:t>
            </a:r>
            <a:r>
              <a:rPr lang="en-IN" sz="1100" dirty="0" smtClean="0"/>
              <a:t>Registration and profiles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Project display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Contact form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About me/Us page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Testimonials and Reviews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Resume/CV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Comments and feedback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Responsive design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Performance Optimization</a:t>
            </a:r>
            <a:endParaRPr lang="en-IN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SEO features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Security measures</a:t>
            </a:r>
            <a:endParaRPr lang="en-IN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0ACE5AF-0FB3-C2CF-369E-105B5F401E45}"/>
              </a:ext>
            </a:extLst>
          </p:cNvPr>
          <p:cNvSpPr txBox="1"/>
          <p:nvPr/>
        </p:nvSpPr>
        <p:spPr>
          <a:xfrm>
            <a:off x="631903" y="2729033"/>
            <a:ext cx="3560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6. NON-FUNCTIONAL REQUIREMENTS: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3791B01-CB00-4CB7-728F-52B2ACB0B6AE}"/>
              </a:ext>
            </a:extLst>
          </p:cNvPr>
          <p:cNvSpPr txBox="1"/>
          <p:nvPr/>
        </p:nvSpPr>
        <p:spPr>
          <a:xfrm>
            <a:off x="1431075" y="3127704"/>
            <a:ext cx="4096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Performance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Scalability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Availability and Reliability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Usability, Scalability ,Compatibility and </a:t>
            </a:r>
            <a:r>
              <a:rPr lang="en-IN" sz="1100" dirty="0" err="1" smtClean="0"/>
              <a:t>Accessbility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Data backup and recovery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Content management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Performance monitoring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Localization and internalization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Backup and disaster recovery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81587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 smtClean="0"/>
              <a:t>Portfolio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https://github.com/Yogeswari25032003/Portfolio-website.git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505</Words>
  <Application>Microsoft Office PowerPoint</Application>
  <PresentationFormat>On-screen Show (16:9)</PresentationFormat>
  <Paragraphs>57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EB Garamond</vt:lpstr>
      <vt:lpstr>EB Garamond SemiBold</vt:lpstr>
      <vt:lpstr>Verdana</vt:lpstr>
      <vt:lpstr>Public Sans</vt:lpstr>
      <vt:lpstr>Wingdings</vt:lpstr>
      <vt:lpstr>Roboto</vt:lpstr>
      <vt:lpstr>Arial Black</vt:lpstr>
      <vt:lpstr>Noto Sans Symbols</vt:lpstr>
      <vt:lpstr>EB Garamond Medium</vt:lpstr>
      <vt:lpstr>Calibri</vt:lpstr>
      <vt:lpstr>Simple Light</vt:lpstr>
      <vt:lpstr>PowerPoint Presentation</vt:lpstr>
      <vt:lpstr>Portfolio website  Name: 24*7Dream.com</vt:lpstr>
      <vt:lpstr>Portfolio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admin</cp:lastModifiedBy>
  <cp:revision>14</cp:revision>
  <dcterms:created xsi:type="dcterms:W3CDTF">2020-08-13T11:21:46Z</dcterms:created>
  <dcterms:modified xsi:type="dcterms:W3CDTF">2023-11-10T03:41:52Z</dcterms:modified>
</cp:coreProperties>
</file>